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 id="766" r:id="rId448"/>
    <p:sldId id="767" r:id="rId449"/>
    <p:sldId id="768" r:id="rId450"/>
    <p:sldId id="769" r:id="rId451"/>
    <p:sldId id="770" r:id="rId452"/>
    <p:sldId id="771" r:id="rId4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51" d="100"/>
          <a:sy n="251" d="100"/>
        </p:scale>
        <p:origin x="-112" y="-84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notesMaster" Target="notesMasters/notesMaster1.xml"/><Relationship Id="rId455" Type="http://schemas.openxmlformats.org/officeDocument/2006/relationships/printerSettings" Target="printerSettings/printerSettings1.bin"/><Relationship Id="rId456" Type="http://schemas.openxmlformats.org/officeDocument/2006/relationships/presProps" Target="presProps.xml"/><Relationship Id="rId457" Type="http://schemas.openxmlformats.org/officeDocument/2006/relationships/viewProps" Target="viewProps.xml"/><Relationship Id="rId45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6/16/17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fontScale="85000" lnSpcReduction="2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13-05</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093393857"/>
      </p:ext>
    </p:extLst>
  </p:cSld>
  <p:clrMapOvr>
    <a:masterClrMapping/>
  </p:clrMapOvr>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Add a route to serve static files</a:t>
            </a:r>
          </a:p>
          <a:p>
            <a:pPr lvl="1"/>
            <a:r>
              <a:rPr lang="en-US" b="1" dirty="0" smtClean="0">
                <a:latin typeface="Helvetica Neue"/>
                <a:cs typeface="Helvetica Neue"/>
              </a:rPr>
              <a:t>/static</a:t>
            </a:r>
          </a:p>
        </p:txBody>
      </p:sp>
    </p:spTree>
    <p:extLst>
      <p:ext uri="{BB962C8B-B14F-4D97-AF65-F5344CB8AC3E}">
        <p14:creationId xmlns:p14="http://schemas.microsoft.com/office/powerpoint/2010/main" val="3462543119"/>
      </p:ext>
    </p:extLst>
  </p:cSld>
  <p:clrMapOvr>
    <a:masterClrMapping/>
  </p:clrMapOvr>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Web App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Mini CSS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13-06</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1480641896"/>
      </p:ext>
    </p:extLst>
  </p:cSld>
  <p:clrMapOvr>
    <a:masterClrMapping/>
  </p:clrMapOvr>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Adding a CSS Library</a:t>
            </a:r>
          </a:p>
          <a:p>
            <a:pPr lvl="1"/>
            <a:r>
              <a:rPr lang="en-US" b="1" dirty="0" smtClean="0">
                <a:latin typeface="Helvetica Neue"/>
                <a:cs typeface="Helvetica Neue"/>
              </a:rPr>
              <a:t>Mini CSS*</a:t>
            </a:r>
          </a:p>
          <a:p>
            <a:pPr lvl="1"/>
            <a:r>
              <a:rPr lang="en-US" b="1" dirty="0" err="1" smtClean="0">
                <a:latin typeface="Helvetica Neue"/>
                <a:cs typeface="Helvetica Neue"/>
              </a:rPr>
              <a:t>BootStrap</a:t>
            </a:r>
            <a:endParaRPr lang="en-US" b="1" dirty="0" smtClean="0">
              <a:latin typeface="Helvetica Neue"/>
              <a:cs typeface="Helvetica Neue"/>
            </a:endParaRPr>
          </a:p>
          <a:p>
            <a:pPr lvl="1"/>
            <a:r>
              <a:rPr lang="en-US" b="1" dirty="0" smtClean="0">
                <a:latin typeface="Helvetica Neue"/>
                <a:cs typeface="Helvetica Neue"/>
              </a:rPr>
              <a:t>Foundation</a:t>
            </a:r>
          </a:p>
          <a:p>
            <a:r>
              <a:rPr lang="en-US" b="1" dirty="0" smtClean="0">
                <a:latin typeface="Helvetica Neue"/>
                <a:cs typeface="Helvetica Neue"/>
              </a:rPr>
              <a:t>How little changes =&gt; big difference</a:t>
            </a:r>
          </a:p>
        </p:txBody>
      </p:sp>
    </p:spTree>
    <p:extLst>
      <p:ext uri="{BB962C8B-B14F-4D97-AF65-F5344CB8AC3E}">
        <p14:creationId xmlns:p14="http://schemas.microsoft.com/office/powerpoint/2010/main" val="3523702647"/>
      </p:ext>
    </p:extLst>
  </p:cSld>
  <p:clrMapOvr>
    <a:masterClrMapping/>
  </p:clrMapOvr>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Introduction To Testing</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14-01</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97289048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Using the ‘testing’ package</a:t>
            </a:r>
          </a:p>
          <a:p>
            <a:pPr lvl="1"/>
            <a:r>
              <a:rPr lang="en-US" b="1" dirty="0" smtClean="0">
                <a:latin typeface="Helvetica Neue"/>
                <a:cs typeface="Helvetica Neue"/>
              </a:rPr>
              <a:t>Writing a simple </a:t>
            </a:r>
            <a:r>
              <a:rPr lang="en-US" b="1" smtClean="0">
                <a:latin typeface="Helvetica Neue"/>
                <a:cs typeface="Helvetica Neue"/>
              </a:rPr>
              <a:t>unit test</a:t>
            </a:r>
            <a:endParaRPr lang="en-US" b="1" dirty="0" smtClean="0">
              <a:latin typeface="Helvetica Neue"/>
              <a:cs typeface="Helvetica Neue"/>
            </a:endParaRPr>
          </a:p>
        </p:txBody>
      </p:sp>
    </p:spTree>
    <p:extLst>
      <p:ext uri="{BB962C8B-B14F-4D97-AF65-F5344CB8AC3E}">
        <p14:creationId xmlns:p14="http://schemas.microsoft.com/office/powerpoint/2010/main" val="573341656"/>
      </p:ext>
    </p:extLst>
  </p:cSld>
  <p:clrMapOvr>
    <a:masterClrMapping/>
  </p:clrMapOvr>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Subtests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a:t>
            </a:r>
            <a:r>
              <a:rPr lang="en-US" sz="6000" b="1" dirty="0" smtClean="0">
                <a:ln/>
                <a:solidFill>
                  <a:schemeClr val="accent3">
                    <a:lumMod val="50000"/>
                  </a:schemeClr>
                </a:solidFill>
                <a:effectLst/>
                <a:latin typeface="Helvetica Neue"/>
                <a:cs typeface="Helvetica Neue"/>
              </a:rPr>
              <a:t>02</a:t>
            </a:r>
            <a:endParaRPr lang="en-US" sz="6000" b="1" dirty="0" smtClean="0">
              <a:ln/>
              <a:solidFill>
                <a:schemeClr val="accent3">
                  <a:lumMod val="50000"/>
                </a:schemeClr>
              </a:solidFill>
              <a:effectLst/>
              <a:latin typeface="Helvetica Neue"/>
              <a:cs typeface="Helvetica Neue"/>
            </a:endParaRP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67202527"/>
      </p:ext>
    </p:extLst>
  </p:cSld>
  <p:clrMapOvr>
    <a:masterClrMapping/>
  </p:clrMapOvr>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Defining and running subtests</a:t>
            </a:r>
          </a:p>
          <a:p>
            <a:r>
              <a:rPr lang="en-US" b="1" dirty="0" smtClean="0">
                <a:latin typeface="Helvetica Neue"/>
                <a:cs typeface="Helvetica Neue"/>
              </a:rPr>
              <a:t>Auto-generate tests cases</a:t>
            </a:r>
          </a:p>
          <a:p>
            <a:pPr lvl="1"/>
            <a:r>
              <a:rPr lang="en-US" b="1" dirty="0" smtClean="0">
                <a:latin typeface="Helvetica Neue"/>
                <a:cs typeface="Helvetica Neue"/>
              </a:rPr>
              <a:t>Using </a:t>
            </a:r>
            <a:r>
              <a:rPr lang="en-US" b="1" dirty="0" err="1" smtClean="0">
                <a:latin typeface="Helvetica Neue"/>
                <a:cs typeface="Helvetica Neue"/>
              </a:rPr>
              <a:t>VSCode</a:t>
            </a:r>
            <a:r>
              <a:rPr lang="en-US" b="1" dirty="0" smtClean="0">
                <a:latin typeface="Helvetica Neue"/>
                <a:cs typeface="Helvetica Neue"/>
              </a:rPr>
              <a:t> </a:t>
            </a:r>
            <a:r>
              <a:rPr lang="en-US" b="1" smtClean="0">
                <a:latin typeface="Helvetica Neue"/>
                <a:cs typeface="Helvetica Neue"/>
              </a:rPr>
              <a:t>Go plugin</a:t>
            </a:r>
            <a:endParaRPr lang="en-US" b="1" dirty="0" smtClean="0">
              <a:latin typeface="Helvetica Neue"/>
              <a:cs typeface="Helvetica Neue"/>
            </a:endParaRPr>
          </a:p>
        </p:txBody>
      </p:sp>
    </p:spTree>
    <p:extLst>
      <p:ext uri="{BB962C8B-B14F-4D97-AF65-F5344CB8AC3E}">
        <p14:creationId xmlns:p14="http://schemas.microsoft.com/office/powerpoint/2010/main" val="23011411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700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33614</TotalTime>
  <Words>13449</Words>
  <Application>Microsoft Macintosh PowerPoint</Application>
  <PresentationFormat>On-screen Show (16:9)</PresentationFormat>
  <Paragraphs>3402</Paragraphs>
  <Slides>452</Slides>
  <Notes>1</Notes>
  <HiddenSlides>0</HiddenSlides>
  <MMClips>0</MMClips>
  <ScaleCrop>false</ScaleCrop>
  <HeadingPairs>
    <vt:vector size="4" baseType="variant">
      <vt:variant>
        <vt:lpstr>Theme</vt:lpstr>
      </vt:variant>
      <vt:variant>
        <vt:i4>1</vt:i4>
      </vt:variant>
      <vt:variant>
        <vt:lpstr>Slide Titles</vt:lpstr>
      </vt:variant>
      <vt:variant>
        <vt:i4>452</vt:i4>
      </vt:variant>
    </vt:vector>
  </HeadingPairs>
  <TitlesOfParts>
    <vt:vector size="45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2079</cp:revision>
  <dcterms:created xsi:type="dcterms:W3CDTF">2016-08-19T13:44:54Z</dcterms:created>
  <dcterms:modified xsi:type="dcterms:W3CDTF">2017-06-16T11:41:45Z</dcterms:modified>
</cp:coreProperties>
</file>